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81" r:id="rId3"/>
    <p:sldId id="283" r:id="rId4"/>
    <p:sldId id="279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99" r:id="rId15"/>
    <p:sldId id="298" r:id="rId16"/>
    <p:sldId id="267" r:id="rId17"/>
    <p:sldId id="268" r:id="rId18"/>
    <p:sldId id="300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D84357-A220-4D71-9F45-BB7CB567FB58}">
          <p14:sldIdLst>
            <p14:sldId id="274"/>
            <p14:sldId id="281"/>
            <p14:sldId id="283"/>
            <p14:sldId id="279"/>
            <p14:sldId id="288"/>
            <p14:sldId id="290"/>
            <p14:sldId id="291"/>
            <p14:sldId id="292"/>
            <p14:sldId id="293"/>
            <p14:sldId id="294"/>
            <p14:sldId id="295"/>
            <p14:sldId id="297"/>
            <p14:sldId id="296"/>
            <p14:sldId id="299"/>
            <p14:sldId id="298"/>
            <p14:sldId id="267"/>
            <p14:sldId id="268"/>
            <p14:sldId id="300"/>
          </p14:sldIdLst>
        </p14:section>
        <p14:section name="Untitled Section" id="{DF3A100E-384E-4DBC-9C78-0CD66A039DD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616"/>
    <a:srgbClr val="E3EC7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76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4" cy="465455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r">
              <a:defRPr sz="1200"/>
            </a:lvl1pPr>
          </a:lstStyle>
          <a:p>
            <a:fld id="{BB248279-8286-482D-BE66-E091BE87B44D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8" rIns="93316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6" tIns="46658" rIns="93316" bIns="466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4" cy="465455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4" cy="465455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r">
              <a:defRPr sz="1200"/>
            </a:lvl1pPr>
          </a:lstStyle>
          <a:p>
            <a:fld id="{43E08989-4765-4E6D-9AD4-7895D18E3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8989-4765-4E6D-9AD4-7895D18E35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1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9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1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32B81-91F0-478A-A533-0151E667C96F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50DD-DD02-45F8-9D8B-0299E4DE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channel/UC7EPBhX7taKaKfmbu0QSlE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09800"/>
            <a:ext cx="6324597" cy="1808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" y="-42953"/>
            <a:ext cx="9144000" cy="6443753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8" name="Rectangle 7"/>
          <p:cNvSpPr/>
          <p:nvPr/>
        </p:nvSpPr>
        <p:spPr>
          <a:xfrm>
            <a:off x="104124" y="457199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Community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 descr="logo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3582" y="6248400"/>
            <a:ext cx="2438400" cy="609600"/>
          </a:xfrm>
          <a:prstGeom prst="rect">
            <a:avLst/>
          </a:prstGeom>
        </p:spPr>
      </p:pic>
      <p:pic>
        <p:nvPicPr>
          <p:cNvPr id="10242" name="Picture 2" descr="RV Rentals San Diego Email-A-Frie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1" y="162730"/>
            <a:ext cx="8379315" cy="5562600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321" y="5418527"/>
            <a:ext cx="773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“For </a:t>
            </a:r>
            <a:r>
              <a:rPr lang="en-US" sz="2000" b="1" dirty="0">
                <a:solidFill>
                  <a:schemeClr val="bg1"/>
                </a:solidFill>
              </a:rPr>
              <a:t>where two or </a:t>
            </a:r>
            <a:r>
              <a:rPr lang="en-US" sz="2000" b="1" dirty="0" smtClean="0">
                <a:solidFill>
                  <a:schemeClr val="bg1"/>
                </a:solidFill>
              </a:rPr>
              <a:t> three </a:t>
            </a:r>
            <a:r>
              <a:rPr lang="en-US" sz="2000" b="1" dirty="0">
                <a:solidFill>
                  <a:schemeClr val="bg1"/>
                </a:solidFill>
              </a:rPr>
              <a:t>gather in my name, there am I with them</a:t>
            </a:r>
            <a:r>
              <a:rPr lang="en-US" sz="2000" b="1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Matthew 18:20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701" y="457199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Communion</a:t>
            </a:r>
            <a:endParaRPr lang="en-US" dirty="0">
              <a:solidFill>
                <a:srgbClr val="742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9395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0678" y="511877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Strategy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1861" y="511877"/>
            <a:ext cx="9144000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Strategy</a:t>
            </a:r>
            <a:endParaRPr lang="en-US" dirty="0">
              <a:solidFill>
                <a:srgbClr val="742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1304" y="2703474"/>
            <a:ext cx="8763000" cy="32798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YouTube Channel videos</a:t>
            </a:r>
          </a:p>
          <a:p>
            <a:pPr marL="0" indent="0">
              <a:buNone/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Send-off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date: 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knows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303" y="1569308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To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travel on a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RV …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Bringing  </a:t>
            </a: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eople </a:t>
            </a:r>
          </a:p>
          <a:p>
            <a:pPr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people to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4329" y="4022960"/>
            <a:ext cx="620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Website: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www.ItinerantChurch.org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22" y="2887902"/>
            <a:ext cx="2619820" cy="521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22" y="5080909"/>
            <a:ext cx="1037087" cy="776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05" y="4979827"/>
            <a:ext cx="1964498" cy="9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8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124" y="457199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Vision Keepers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065" y="501913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Vision Keepers</a:t>
            </a:r>
            <a:endParaRPr lang="en-US" dirty="0">
              <a:solidFill>
                <a:srgbClr val="742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 descr="logo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3582" y="6248400"/>
            <a:ext cx="24384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1828798"/>
            <a:ext cx="7162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Pastor John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Chinelly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Greg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DeTullio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 Baldwin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Melba Gomez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46" y="1828798"/>
            <a:ext cx="3473285" cy="22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6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124" y="457199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Collaborators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743" y="485574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Collaborators</a:t>
            </a:r>
            <a:endParaRPr lang="en-US" dirty="0">
              <a:solidFill>
                <a:srgbClr val="742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 descr="logo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3582" y="6248400"/>
            <a:ext cx="24384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69819" y="1914473"/>
            <a:ext cx="7162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Melba Gomez - Music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Eva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Bruno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Bertoncini – YouTube Recordings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Rosana Geisweller – YouTube Recordings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Val Harrison – YouTube Recordings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 need help with: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Social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Media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Website Maintenance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Accounting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Marketing Materials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Fundraising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352800"/>
            <a:ext cx="3048000" cy="22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2" y="0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301" y="457199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Prayer Team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6068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Prayer Team</a:t>
            </a:r>
            <a:endParaRPr lang="en-US" dirty="0">
              <a:solidFill>
                <a:srgbClr val="742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 descr="logo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3582" y="6248400"/>
            <a:ext cx="24384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1962976"/>
            <a:ext cx="7162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Isaiah Bazile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Melba Gomez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Sebastien </a:t>
            </a:r>
            <a:r>
              <a:rPr lang="en-US" sz="16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Allaire</a:t>
            </a:r>
            <a:endParaRPr lang="en-US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Greg DeTullio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 Baldwin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Dax 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Masterson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Joseph Henry </a:t>
            </a:r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memoriam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8"/>
          <a:stretch/>
        </p:blipFill>
        <p:spPr>
          <a:xfrm>
            <a:off x="4699086" y="1497726"/>
            <a:ext cx="3698270" cy="24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5591" y="6291695"/>
            <a:ext cx="2265218" cy="56630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144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remotely </a:t>
            </a:r>
            <a:endParaRPr lang="en-US" sz="2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 </a:t>
            </a:r>
            <a:r>
              <a:rPr lang="en-US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Companies, individuals, churches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Fundraising events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7982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Support/Funding</a:t>
            </a:r>
            <a:endParaRPr lang="en-US" sz="5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Support/Funding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0"/>
            <a:ext cx="2705100" cy="1685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4953000"/>
            <a:ext cx="762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May the favor of the Lord our God rest on us; establish the work of our hands for us. </a:t>
            </a:r>
            <a:r>
              <a:rPr lang="en-US" sz="2000" b="1" dirty="0">
                <a:solidFill>
                  <a:schemeClr val="bg1"/>
                </a:solidFill>
              </a:rPr>
              <a:t>Y</a:t>
            </a:r>
            <a:r>
              <a:rPr lang="en-US" sz="2000" b="1" dirty="0" smtClean="0">
                <a:solidFill>
                  <a:schemeClr val="bg1"/>
                </a:solidFill>
              </a:rPr>
              <a:t>es, establish the work of our hands! </a:t>
            </a:r>
            <a:r>
              <a:rPr lang="en-US" sz="1400" b="1" dirty="0" smtClean="0">
                <a:solidFill>
                  <a:schemeClr val="bg1"/>
                </a:solidFill>
              </a:rPr>
              <a:t>Psalm 90:17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0" y="25475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20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Y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ear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V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ision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8" name="Content Placeholder 7" descr="southwest_route_maps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t="1775"/>
          <a:stretch/>
        </p:blipFill>
        <p:spPr>
          <a:xfrm>
            <a:off x="2895601" y="1774209"/>
            <a:ext cx="5680193" cy="345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463" y="1752600"/>
            <a:ext cx="2345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RV</a:t>
            </a:r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 crossing the country … </a:t>
            </a:r>
          </a:p>
          <a:p>
            <a:pPr algn="ctr">
              <a:buFont typeface="Arial" pitchFamily="34" charset="0"/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Bringing </a:t>
            </a:r>
          </a:p>
          <a:p>
            <a:pPr algn="ctr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</a:p>
          <a:p>
            <a:pPr algn="ctr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people 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people to 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endParaRPr lang="en-US" sz="16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logo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4331" y="6248400"/>
            <a:ext cx="24384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25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Y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ear Vision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Content Placeholder 3" descr="thCACTT4UL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257800" y="1742881"/>
            <a:ext cx="3211551" cy="2743200"/>
          </a:xfrm>
        </p:spPr>
      </p:pic>
      <p:pic>
        <p:nvPicPr>
          <p:cNvPr id="7" name="Content Placeholder 6" descr="thCA8ZT80L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762000" y="1725800"/>
            <a:ext cx="4188532" cy="2777363"/>
          </a:xfrm>
        </p:spPr>
      </p:pic>
      <p:sp>
        <p:nvSpPr>
          <p:cNvPr id="5" name="TextBox 4"/>
          <p:cNvSpPr txBox="1"/>
          <p:nvPr/>
        </p:nvSpPr>
        <p:spPr>
          <a:xfrm>
            <a:off x="762000" y="4750713"/>
            <a:ext cx="8981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Broadcasting live from remote </a:t>
            </a:r>
            <a:r>
              <a:rPr lang="en-US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sites…</a:t>
            </a:r>
            <a:endParaRPr lang="en-US" sz="2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 descr="logo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4331" y="6248400"/>
            <a:ext cx="24384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1" y="-44603"/>
            <a:ext cx="9161932" cy="639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3691" y="6348843"/>
            <a:ext cx="2036618" cy="509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225" y="11099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Why are we presenting this vision to you?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" y="3810000"/>
            <a:ext cx="8990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You can partner with us in multiple capacities by: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Telling others about the vision. And by asking them to tell others…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Praying and inviting others to pray for this Ministry and for those that will be reached out by us so they will open their hearts to receive and accept Jesus.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Applying your spiritual gift(s) in supporting the vision. Let us know how you can help.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Encouraging people to offer their time, money and other resources to further the vision.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5" y="35483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can we do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together in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partnership?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925" y="1633210"/>
            <a:ext cx="8001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Because we prayed about your participation in this mission of “Bringing Jesus to people and people to Jesus” along side with us. You can help out. 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“And you …….. yourselves know that in the beginning of the gospel ……….   no church entered into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partnership </a:t>
            </a:r>
            <a:r>
              <a:rPr lang="en-US" i="1" dirty="0" smtClean="0">
                <a:solidFill>
                  <a:schemeClr val="bg1"/>
                </a:solidFill>
              </a:rPr>
              <a:t>with me in giving and receiving,  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except you 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only.” 	</a:t>
            </a:r>
            <a:r>
              <a:rPr lang="en-US" i="1" dirty="0" smtClean="0">
                <a:solidFill>
                  <a:schemeClr val="bg1"/>
                </a:solidFill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</a:rPr>
              <a:t>		</a:t>
            </a:r>
            <a:r>
              <a:rPr lang="en-US" sz="1400" dirty="0" smtClean="0">
                <a:solidFill>
                  <a:schemeClr val="bg1"/>
                </a:solidFill>
              </a:rPr>
              <a:t>Philippians 4:15 ESV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7325" y="228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802448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7162800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25 C 3.33333E-6 0.18102 0.06892 0.25 0.125 0.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AAAA7"/>
              </a:clrFrom>
              <a:clrTo>
                <a:srgbClr val="AAAAA7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saturation sat="91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5" y="-82524"/>
            <a:ext cx="9144001" cy="619775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613095"/>
            <a:ext cx="8229600" cy="1143000"/>
          </a:xfrm>
        </p:spPr>
        <p:txBody>
          <a:bodyPr tIns="182880" anchor="t" anchorCtr="1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929639" y="1648047"/>
            <a:ext cx="731520" cy="1216152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505564" y="4656322"/>
            <a:ext cx="561499" cy="762000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-2700000">
            <a:off x="766330" y="3755383"/>
            <a:ext cx="1216152" cy="731520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7178238" y="1642731"/>
            <a:ext cx="1216152" cy="731520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0906" y="522946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COMMISSION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799" y="529057"/>
            <a:ext cx="7524853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COMMISSION</a:t>
            </a:r>
            <a:endParaRPr lang="en-US" dirty="0">
              <a:solidFill>
                <a:srgbClr val="74261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2" name="Picture 21" descr="logo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588" y="5885727"/>
            <a:ext cx="2808823" cy="803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667" y="1680559"/>
            <a:ext cx="5617646" cy="315283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buNone/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then and make 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disciples of all nations,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baptizing them in the 	name of the Father 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and of the Son and of the Holy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pirit.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Teaching them to observe 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everything that I have commanded you, and behold, I am with you all the days, </a:t>
            </a:r>
          </a:p>
          <a:p>
            <a:pPr algn="just"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the close and consummation of the age.</a:t>
            </a:r>
          </a:p>
          <a:p>
            <a:pPr algn="just">
              <a:buNone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buNone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Matthew 28:19-20</a:t>
            </a:r>
          </a:p>
          <a:p>
            <a:pPr algn="just">
              <a:buNone/>
            </a:pP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buNone/>
            </a:pP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buNone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buNone/>
            </a:pP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buNone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r="2284" b="19722"/>
          <a:stretch/>
        </p:blipFill>
        <p:spPr>
          <a:xfrm>
            <a:off x="0" y="0"/>
            <a:ext cx="91985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go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3190" y="6271644"/>
            <a:ext cx="2321729" cy="586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" y="3544"/>
            <a:ext cx="90891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6248400"/>
            <a:ext cx="9131135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968" y="193308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HISTORY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3539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HISTORY</a:t>
            </a:r>
            <a:endParaRPr lang="en-US" dirty="0">
              <a:solidFill>
                <a:srgbClr val="74261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 descr="logo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3582" y="6248400"/>
            <a:ext cx="24384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115" y="1219214"/>
            <a:ext cx="783608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years I observed in the life of Jesus a pattern of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GOING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versus a 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  waiting </a:t>
            </a:r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20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come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	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approach. </a:t>
            </a:r>
          </a:p>
          <a:p>
            <a:pPr>
              <a:buNone/>
            </a:pPr>
            <a:endParaRPr 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did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everywhere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endParaRPr lang="en-US" sz="16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everyone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He walked, got into a boat, hopped on a donkey and if He had a RV at the time, He would have probably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used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that too. </a:t>
            </a:r>
            <a:endParaRPr lang="en-US" sz="16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None/>
            </a:pPr>
            <a:endParaRPr lang="en-US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also realized that we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need to create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 environment that fosters on people’s hearts a disposition to listen to what we have to say about Jesus and to receive what Jesus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has for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them.</a:t>
            </a:r>
          </a:p>
          <a:p>
            <a:pPr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19698"/>
            <a:ext cx="3131404" cy="2348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49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47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968" y="193308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1" y="234872"/>
            <a:ext cx="9166962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ACTION</a:t>
            </a:r>
            <a:endParaRPr lang="en-US" dirty="0">
              <a:solidFill>
                <a:srgbClr val="742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 descr="logo_0.tmp"/>
          <p:cNvPicPr>
            <a:picLocks noChangeAspect="1"/>
          </p:cNvPicPr>
          <p:nvPr/>
        </p:nvPicPr>
        <p:blipFill rotWithShape="1">
          <a:blip r:embed="rId4" cstate="print"/>
          <a:srcRect b="12196"/>
          <a:stretch/>
        </p:blipFill>
        <p:spPr>
          <a:xfrm>
            <a:off x="3619292" y="6353924"/>
            <a:ext cx="1865064" cy="409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291587"/>
            <a:ext cx="8086565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endParaRPr 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</a:p>
          <a:p>
            <a:pPr>
              <a:buNone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endParaRPr lang="en-US" sz="16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52" y="1109978"/>
            <a:ext cx="3616348" cy="2036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931" y="1173919"/>
            <a:ext cx="430872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did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EVERYWHERE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everyone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629" y="3160446"/>
            <a:ext cx="8122784" cy="317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tells us: … Did you not know that I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MUST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 about My Father’s business?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Luke 2:49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Mark 1:38 - “Let us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into the next towns, that I may preach there also, because for this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PURPOSE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have come forth.”</a:t>
            </a:r>
          </a:p>
          <a:p>
            <a:pPr>
              <a:lnSpc>
                <a:spcPct val="90000"/>
              </a:lnSpc>
              <a:buNone/>
            </a:pPr>
            <a:endParaRPr lang="en-US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Mark 2:15 - Later, Levi invited Jesus and His disciples to his home as dinner guests, along with many tax collectors and other disreputable sinners. There were many people of this kind among Jesus’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followers.</a:t>
            </a:r>
            <a:endParaRPr lang="en-US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4:3-5 - Jesus left Judea and returned to Galilee. It was necessary for Him to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806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600" y="1447800"/>
            <a:ext cx="10058400" cy="48006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-273133" y="1005927"/>
            <a:ext cx="6300263" cy="923330"/>
            <a:chOff x="-351844" y="1005927"/>
            <a:chExt cx="9166964" cy="923330"/>
          </a:xfrm>
        </p:grpSpPr>
        <p:sp>
          <p:nvSpPr>
            <p:cNvPr id="8" name="Rectangle 7"/>
            <p:cNvSpPr/>
            <p:nvPr/>
          </p:nvSpPr>
          <p:spPr>
            <a:xfrm>
              <a:off x="-351844" y="1005927"/>
              <a:ext cx="9166962" cy="92333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5400" i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Approach &gt;&gt;&gt;</a:t>
              </a:r>
              <a:endParaRPr lang="en-US" i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51844" y="1005927"/>
              <a:ext cx="9166964" cy="92333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Approach &gt;&gt;&gt;</a:t>
              </a:r>
              <a:endParaRPr lang="en-US" i="1" dirty="0">
                <a:solidFill>
                  <a:srgbClr val="742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15" name="Picture 14" descr="logo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582" y="6248400"/>
            <a:ext cx="24384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799" y="3519726"/>
            <a:ext cx="7620001" cy="305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endParaRPr 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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 and Relationship building	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60"/>
              </a:lnSpc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	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	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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 and Group:  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Bible Teaching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Divorce care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Prayer Time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4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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Women and Couples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counseling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	 			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85800"/>
            <a:ext cx="3175661" cy="19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Monica Ramos\AppData\Local\Microsoft\Windows\Temporary Internet Files\Content.IE5\CG63XEIA\Mer-Wazd-Background-1900x12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-44603"/>
            <a:ext cx="9161932" cy="62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3582" y="6248400"/>
            <a:ext cx="2438400" cy="6096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59970" y="3581400"/>
            <a:ext cx="7750629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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People at camping sites, beaches,  RV parking,              	recreational parks, sports games…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/>
              <a:buChar char="ü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Travelers, bus and truck drivers…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/>
              <a:buChar char="ü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Local residents and motorcycle riders.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9" r="20606" b="31966"/>
          <a:stretch/>
        </p:blipFill>
        <p:spPr>
          <a:xfrm>
            <a:off x="1147618" y="682282"/>
            <a:ext cx="7108874" cy="27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</TotalTime>
  <Words>424</Words>
  <Application>Microsoft Office PowerPoint</Application>
  <PresentationFormat>On-screen Show (4:3)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Verdana</vt:lpstr>
      <vt:lpstr>Wingdings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Support/Funding</vt:lpstr>
      <vt:lpstr>20 Year Vision</vt:lpstr>
      <vt:lpstr>25 Year Vision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Calvary Chapel</dc:title>
  <dc:creator>BRUNO</dc:creator>
  <cp:lastModifiedBy>AMERICO BRUNO</cp:lastModifiedBy>
  <cp:revision>468</cp:revision>
  <cp:lastPrinted>2014-11-27T02:04:56Z</cp:lastPrinted>
  <dcterms:created xsi:type="dcterms:W3CDTF">2014-04-01T00:42:14Z</dcterms:created>
  <dcterms:modified xsi:type="dcterms:W3CDTF">2017-03-11T13:10:42Z</dcterms:modified>
</cp:coreProperties>
</file>